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NA ARMADURA DE MEU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ARMADURA DE MEU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armadura de meu Deus,</a:t>
            </a:r>
          </a:p>
          <a:p>
            <a:r>
              <a:rPr lang="pt-BR" dirty="0"/>
              <a:t> o inimigo vou vencer. </a:t>
            </a:r>
          </a:p>
          <a:p>
            <a:r>
              <a:rPr lang="pt-BR" dirty="0"/>
              <a:t>Com a Bíblia, pela fé, </a:t>
            </a:r>
          </a:p>
          <a:p>
            <a:r>
              <a:rPr lang="pt-BR" dirty="0"/>
              <a:t>vou permanecer.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ARMADURA DE MEU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B3164F-BF44-479E-9B0A-F364FF7663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Firme, sim, firme, </a:t>
            </a:r>
          </a:p>
          <a:p>
            <a:r>
              <a:rPr lang="pt-BR" dirty="0"/>
              <a:t>sim, firme vou ficar. </a:t>
            </a:r>
          </a:p>
          <a:p>
            <a:r>
              <a:rPr lang="pt-BR" dirty="0"/>
              <a:t>Firme, sim, firme, </a:t>
            </a:r>
          </a:p>
          <a:p>
            <a:r>
              <a:rPr lang="pt-BR" dirty="0"/>
              <a:t>sim, </a:t>
            </a:r>
            <a:r>
              <a:rPr lang="pt-BR"/>
              <a:t>vou testemunhar.</a:t>
            </a:r>
          </a:p>
        </p:txBody>
      </p:sp>
    </p:spTree>
    <p:extLst>
      <p:ext uri="{BB962C8B-B14F-4D97-AF65-F5344CB8AC3E}">
        <p14:creationId xmlns:p14="http://schemas.microsoft.com/office/powerpoint/2010/main" val="2692205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63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NA ARMADURA DE MEU DEUS</vt:lpstr>
      <vt:lpstr>NA ARMADURA DE MEU DEUS</vt:lpstr>
      <vt:lpstr>NA ARMADURA DE MEU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2019-06-12T23:24:05Z</dcterms:modified>
</cp:coreProperties>
</file>

<file path=docProps/thumbnail.jpeg>
</file>